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0" r:id="rId3"/>
    <p:sldId id="262" r:id="rId4"/>
    <p:sldId id="265" r:id="rId5"/>
    <p:sldId id="263" r:id="rId6"/>
    <p:sldId id="264" r:id="rId7"/>
    <p:sldId id="266" r:id="rId8"/>
    <p:sldId id="267" r:id="rId9"/>
    <p:sldId id="268" r:id="rId10"/>
    <p:sldId id="281" r:id="rId11"/>
    <p:sldId id="270" r:id="rId12"/>
    <p:sldId id="272" r:id="rId13"/>
    <p:sldId id="271" r:id="rId14"/>
    <p:sldId id="273" r:id="rId15"/>
    <p:sldId id="274" r:id="rId16"/>
    <p:sldId id="276" r:id="rId17"/>
    <p:sldId id="277" r:id="rId18"/>
    <p:sldId id="278" r:id="rId19"/>
    <p:sldId id="279" r:id="rId20"/>
    <p:sldId id="282" r:id="rId21"/>
    <p:sldId id="283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280" r:id="rId34"/>
    <p:sldId id="292" r:id="rId35"/>
  </p:sldIdLst>
  <p:sldSz cx="12192000" cy="6858000"/>
  <p:notesSz cx="6858000" cy="9144000"/>
  <p:embeddedFontLst>
    <p:embeddedFont>
      <p:font typeface="210 수퍼사이즈 Black 3D" panose="02020603020101020101" pitchFamily="18" charset="-127"/>
      <p:regular r:id="rId36"/>
      <p:bold r:id="rId37"/>
      <p:italic r:id="rId38"/>
      <p:boldItalic r:id="rId39"/>
    </p:embeddedFont>
    <p:embeddedFont>
      <p:font typeface="210 수퍼사이즈 Black 3D italic" panose="02020603020101020101" pitchFamily="18" charset="-127"/>
      <p:regular r:id="rId40"/>
      <p:bold r:id="rId41"/>
      <p:italic r:id="rId42"/>
      <p:boldItalic r:id="rId43"/>
    </p:embeddedFont>
    <p:embeddedFont>
      <p:font typeface="210 수퍼사이즈 Black italic" panose="02020603020101020101" pitchFamily="18" charset="-127"/>
      <p:regular r:id="rId44"/>
      <p:bold r:id="rId45"/>
      <p:italic r:id="rId46"/>
      <p:boldItalic r:id="rId47"/>
    </p:embeddedFont>
    <p:embeddedFont>
      <p:font typeface="에스코어 드림 3 Light" panose="020B0303030302020204" pitchFamily="34" charset="-127"/>
      <p:regular r:id="rId48"/>
      <p:bold r:id="rId49"/>
      <p:italic r:id="rId50"/>
      <p:boldItalic r:id="rId51"/>
    </p:embeddedFont>
    <p:embeddedFont>
      <p:font typeface="에스코어 드림 5 Medium" panose="020B0503030302020204" pitchFamily="34" charset="-127"/>
      <p:regular r:id="rId52"/>
      <p:bold r:id="rId53"/>
      <p:italic r:id="rId54"/>
      <p:boldItalic r:id="rId55"/>
    </p:embeddedFont>
    <p:embeddedFont>
      <p:font typeface="에스코어 드림 9 Black" panose="020B0A03030302020204" pitchFamily="34" charset="-127"/>
      <p:regular r:id="rId56"/>
      <p:bold r:id="rId57"/>
      <p:italic r:id="rId58"/>
      <p:boldItalic r:id="rId59"/>
    </p:embeddedFont>
    <p:embeddedFont>
      <p:font typeface="맑은 고딕" panose="020B0503020000020004" pitchFamily="34" charset="-127"/>
      <p:regular r:id="rId60"/>
      <p:bold r:id="rId61"/>
    </p:embeddedFont>
    <p:embeddedFont>
      <p:font typeface="BM Dohyeon" panose="020B0600000101010101" pitchFamily="34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31"/>
    <a:srgbClr val="050C1B"/>
    <a:srgbClr val="353A59"/>
    <a:srgbClr val="736079"/>
    <a:srgbClr val="5B5A86"/>
    <a:srgbClr val="B796B1"/>
    <a:srgbClr val="E5CAD3"/>
    <a:srgbClr val="E8E4E0"/>
    <a:srgbClr val="44546B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6CB08-FECF-4FD3-A611-AA64034D9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A7B833-FA19-45A0-A389-369ABB6A9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7427C9-D790-4437-A2A7-0B6EDB57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0C8A6-838B-4548-9733-0A0D23D09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46CC2-A116-471A-B990-1B27A226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3FF9A-838E-49B2-8485-C83C7EE9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F0BCF-83DB-4636-80FF-A9DDD1DB6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9499F-E393-44B1-AD4D-40B64D15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12B4C-AB5D-4540-B26F-19694D0D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57F61-3DE3-4189-B7CB-08D2CD72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22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A37A89-1C28-41E5-AA6B-0ECF90243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8057B-3546-4182-BC9E-7365676BF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65140-9111-4107-A0C6-B4F6116A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DF9DE-7357-4A9A-8A06-DDBC2457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49B51-7B86-4D56-A3F5-282A8B45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3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F60DB-C055-4CB3-8F5B-F347D01E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C9CBE-77FE-4E7D-8124-F25BC113F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6F340-6C1A-4950-8FD2-D133BEB1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159B8-2486-47CD-81BC-4D73851C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2043B6-44F5-4873-821B-4F074C82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49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C0EF3-304E-46DF-A848-434415C1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E5EDD-75CB-4109-94E6-1FB101C7A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10E64-21AD-4067-A0B8-BF45422C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F4E61-E7E1-4DDF-8D01-447A1D47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EDACD-EC0B-45E8-B747-474F9EE9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90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230C5-3D31-45E2-882D-6037142A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C4680-7CF5-49DC-BF50-B493E7B91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F3DBD3-F046-4C33-821F-7062EBFD9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13088-CA7A-4827-8698-DAF1769F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7CC8E1-178C-4959-88E3-FFD7A97F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54D10B-8E60-40DC-807E-5832D1D4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16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C576A-7558-4C9E-90EC-AB716205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9D064-22C5-4A53-909F-F58C7F854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D7DE1-A2F8-46A3-ADAA-54F97947A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E34EB9-E876-4D97-B899-0AEA90078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75D23B-4505-4E6C-A9E1-A040FFE5D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AD21A9-FC2E-445D-9AD3-7BE13D66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DE3EAE-DA06-47B7-9D77-71ACF9E7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8A64AE-CB92-452C-B856-A2C43DE8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5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2300A-AFC0-4396-8A6F-6F7C0923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AAC249-904C-48C9-9B4E-632AAD93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ECE9E0-CEF3-47EE-B87C-C73BF298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1F7678-7FE8-4BD6-A7F3-4B0C283D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4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8C6614-ECA1-4E7A-8452-34FFABA2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80490F-EA54-4CDE-86F4-2D3AE7CE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93658-96DB-4D8A-AE50-81E3AB7F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8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3EA9C-F79C-499A-B53D-47CDFFDC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24973-7702-4F63-876F-2D16A8F5A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A5F9B6-C509-41CD-B0F2-2CB7922AD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B2062-458C-4AF7-84F1-D29FDCBA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FEB56-B29D-43E3-8F74-A8FE90595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8CBC4-2462-4043-A756-213E219B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2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69592-FD72-4E8A-959C-28A2B7A3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7A8329-851A-4609-B486-3D66031DC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498208-D6F6-4594-A8D1-C1FBE4CFF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697FA-0390-4257-BDBE-B9CF8E41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BE313-D8B6-4DFA-BB6D-66115A3B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B82971-89EE-406C-8091-EA47377F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0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A95667-79CE-412E-9415-885D21A3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2F94C-CEF2-4FF8-B964-0D5C7D235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B469C-E1E2-4B24-952B-C2439EC9D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70FA-1205-42FF-B0EC-5D8BBD5DBE1C}" type="datetimeFigureOut">
              <a:rPr lang="ko-KR" altLang="en-US" smtClean="0"/>
              <a:t>2022. 4. 7.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1FF3B-FBB2-468D-A418-A054697E6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E870F-076D-4DC8-BCB6-1859E780B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81E70-E0B7-4DE1-8FD3-126367C1A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0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산, 자연, 하늘이(가) 표시된 사진&#10;&#10;자동 생성된 설명">
            <a:extLst>
              <a:ext uri="{FF2B5EF4-FFF2-40B4-BE49-F238E27FC236}">
                <a16:creationId xmlns:a16="http://schemas.microsoft.com/office/drawing/2014/main" id="{8EC36193-70A7-461E-904D-6921EC34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30A29A-A805-4629-BB5E-FF854C5EEC60}"/>
              </a:ext>
            </a:extLst>
          </p:cNvPr>
          <p:cNvSpPr/>
          <p:nvPr/>
        </p:nvSpPr>
        <p:spPr>
          <a:xfrm>
            <a:off x="-12189" y="0"/>
            <a:ext cx="12736945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n w="19050">
                <a:solidFill>
                  <a:schemeClr val="bg1"/>
                </a:solidFill>
              </a:ln>
              <a:noFill/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AAC5-E414-4218-B2B2-0024793F6F27}"/>
              </a:ext>
            </a:extLst>
          </p:cNvPr>
          <p:cNvSpPr txBox="1"/>
          <p:nvPr/>
        </p:nvSpPr>
        <p:spPr>
          <a:xfrm>
            <a:off x="-12189" y="0"/>
            <a:ext cx="4028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 w="9525">
                  <a:solidFill>
                    <a:schemeClr val="bg1"/>
                  </a:solidFill>
                </a:ln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kh</a:t>
            </a:r>
            <a:r>
              <a:rPr lang="ko-KR" altLang="en-US" sz="1600" dirty="0">
                <a:ln w="9525">
                  <a:solidFill>
                    <a:schemeClr val="bg1"/>
                  </a:solidFill>
                </a:ln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정보교육원 </a:t>
            </a:r>
            <a:r>
              <a:rPr lang="en-US" altLang="ko-KR" sz="1600" dirty="0">
                <a:ln w="9525">
                  <a:solidFill>
                    <a:schemeClr val="bg1"/>
                  </a:solidFill>
                </a:ln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final project 2</a:t>
            </a:r>
            <a:r>
              <a:rPr lang="ko-KR" altLang="en-US" sz="1600" dirty="0">
                <a:ln w="9525">
                  <a:solidFill>
                    <a:schemeClr val="bg1"/>
                  </a:solidFill>
                </a:ln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차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F3234-2DB1-4F04-AE2E-BC7C8003CEB9}"/>
              </a:ext>
            </a:extLst>
          </p:cNvPr>
          <p:cNvSpPr txBox="1"/>
          <p:nvPr/>
        </p:nvSpPr>
        <p:spPr>
          <a:xfrm>
            <a:off x="3425198" y="2875002"/>
            <a:ext cx="58865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n w="15875">
                  <a:solidFill>
                    <a:schemeClr val="bg1"/>
                  </a:solidFill>
                </a:ln>
                <a:solidFill>
                  <a:srgbClr val="353A59"/>
                </a:solidFill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여행가조</a:t>
            </a:r>
            <a:endParaRPr lang="en-US" altLang="ko-KR" sz="4800" dirty="0">
              <a:ln w="15875">
                <a:solidFill>
                  <a:schemeClr val="bg1"/>
                </a:solidFill>
              </a:ln>
              <a:solidFill>
                <a:srgbClr val="353A59"/>
              </a:solidFill>
              <a:latin typeface="210 수퍼사이즈 Black 3D italic" panose="02020603020101020101" pitchFamily="18" charset="-127"/>
              <a:ea typeface="210 수퍼사이즈 Black 3D italic" panose="02020603020101020101" pitchFamily="18" charset="-127"/>
            </a:endParaRPr>
          </a:p>
          <a:p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- </a:t>
            </a:r>
            <a:r>
              <a:rPr lang="ko-KR" altLang="en-US" dirty="0" err="1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윤남경</a:t>
            </a:r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이승환</a:t>
            </a:r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bg1"/>
                  </a:solidFill>
                </a:ln>
                <a:solidFill>
                  <a:srgbClr val="5B5A86"/>
                </a:solidFill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사혜진</a:t>
            </a:r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김영은</a:t>
            </a:r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김미란</a:t>
            </a:r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, </a:t>
            </a:r>
            <a:r>
              <a:rPr lang="ko-KR" altLang="en-US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장은진 </a:t>
            </a:r>
            <a:r>
              <a:rPr lang="en-US" altLang="ko-KR" dirty="0">
                <a:ln w="12700">
                  <a:solidFill>
                    <a:schemeClr val="bg1"/>
                  </a:solidFill>
                </a:ln>
                <a:noFill/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-</a:t>
            </a:r>
            <a:endParaRPr lang="ko-KR" altLang="en-US" dirty="0">
              <a:ln w="12700">
                <a:solidFill>
                  <a:schemeClr val="bg1"/>
                </a:solidFill>
              </a:ln>
              <a:noFill/>
              <a:latin typeface="210 수퍼사이즈 Black 3D italic" panose="02020603020101020101" pitchFamily="18" charset="-127"/>
              <a:ea typeface="210 수퍼사이즈 Black 3D italic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72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ER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 다이어그램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04EC7B5C-0CBB-4BE7-B588-EB9924A66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2" y="671938"/>
            <a:ext cx="9120851" cy="36748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E30C3C-F76F-46F3-8280-E6F4FF1FE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6" y="4135989"/>
            <a:ext cx="6250331" cy="27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테이블정의서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7B8157-0835-4D27-B105-FF528591B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9" y="1083606"/>
            <a:ext cx="5967709" cy="52361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6989C5-5283-48DA-A223-2DA92A79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398" y="1691885"/>
            <a:ext cx="5836189" cy="46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50E06-DF56-4B99-83E5-E65334A87028}"/>
              </a:ext>
            </a:extLst>
          </p:cNvPr>
          <p:cNvSpPr txBox="1"/>
          <p:nvPr/>
        </p:nvSpPr>
        <p:spPr>
          <a:xfrm>
            <a:off x="1599481" y="1001691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2A033B-CCC2-4B5A-995E-5335319D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4" y="1709403"/>
            <a:ext cx="3477931" cy="39840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9A708D-91E8-481A-B9B0-5517EE04453D}"/>
              </a:ext>
            </a:extLst>
          </p:cNvPr>
          <p:cNvSpPr txBox="1"/>
          <p:nvPr/>
        </p:nvSpPr>
        <p:spPr>
          <a:xfrm>
            <a:off x="9163681" y="1001691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 찾기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FD954A9-311E-4959-BA4B-604CD2A38F79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B5610-31AB-4956-BFCE-217FEA13C5F8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CFB2D6-775C-4D62-B4E4-9A4B176D711E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DD9076FA-84C7-4C64-A4F5-FF8E1C630618}"/>
              </a:ext>
            </a:extLst>
          </p:cNvPr>
          <p:cNvCxnSpPr>
            <a:cxnSpLocks/>
          </p:cNvCxnSpPr>
          <p:nvPr/>
        </p:nvCxnSpPr>
        <p:spPr>
          <a:xfrm>
            <a:off x="4162878" y="623312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62608C-6277-4730-A8EC-567B346E6F2D}"/>
              </a:ext>
            </a:extLst>
          </p:cNvPr>
          <p:cNvCxnSpPr>
            <a:cxnSpLocks/>
          </p:cNvCxnSpPr>
          <p:nvPr/>
        </p:nvCxnSpPr>
        <p:spPr>
          <a:xfrm>
            <a:off x="9054066" y="58398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F0D2FEA-6AE4-441A-9170-47985989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022" y="1557344"/>
            <a:ext cx="2081222" cy="21636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988EAB-51A6-4566-A337-4EDBAA962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022" y="3711170"/>
            <a:ext cx="2173648" cy="2553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C45083-ED61-499D-9619-932438E4894D}"/>
              </a:ext>
            </a:extLst>
          </p:cNvPr>
          <p:cNvSpPr txBox="1"/>
          <p:nvPr/>
        </p:nvSpPr>
        <p:spPr>
          <a:xfrm>
            <a:off x="5802069" y="1001691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5FEEE1-BC82-420F-B91D-3C42401A3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01" y="1837434"/>
            <a:ext cx="3759071" cy="35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49A708D-91E8-481A-B9B0-5517EE04453D}"/>
              </a:ext>
            </a:extLst>
          </p:cNvPr>
          <p:cNvSpPr txBox="1"/>
          <p:nvPr/>
        </p:nvSpPr>
        <p:spPr>
          <a:xfrm>
            <a:off x="6740693" y="1010746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회원정보 수정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286E14CF-1CEC-4456-A371-2FDC11D25C6F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87CBB0-5791-422C-B9D9-82F0C04F288C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C1F6CF-EF18-49BD-B3C9-FE333F77F367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890E96-C0CD-4CD6-8DD0-529E19D609FD}"/>
              </a:ext>
            </a:extLst>
          </p:cNvPr>
          <p:cNvCxnSpPr>
            <a:cxnSpLocks/>
          </p:cNvCxnSpPr>
          <p:nvPr/>
        </p:nvCxnSpPr>
        <p:spPr>
          <a:xfrm>
            <a:off x="4400040" y="58398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47983B-9733-4C4E-8ED0-28A24540C56C}"/>
              </a:ext>
            </a:extLst>
          </p:cNvPr>
          <p:cNvSpPr txBox="1"/>
          <p:nvPr/>
        </p:nvSpPr>
        <p:spPr>
          <a:xfrm>
            <a:off x="1399167" y="97459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메인페이지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A37F52-33C1-45B9-B7EC-101D8AF4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7" y="1901042"/>
            <a:ext cx="3777265" cy="3466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92A2F9-2EF6-42FF-A6EB-2F49771F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43" y="2006491"/>
            <a:ext cx="3560362" cy="342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C623A6-0060-4260-9DA5-C07986711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5" y="1986077"/>
            <a:ext cx="3528127" cy="34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C9800C2-FCCE-4CB0-A25D-AA2DE17D33B2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F378C-B718-4CC5-BE27-765F42AF3B80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47883D-062A-4331-B98C-1F1168B4EB9D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170577-E341-4BA0-9630-E2A7A148709E}"/>
              </a:ext>
            </a:extLst>
          </p:cNvPr>
          <p:cNvCxnSpPr>
            <a:cxnSpLocks/>
          </p:cNvCxnSpPr>
          <p:nvPr/>
        </p:nvCxnSpPr>
        <p:spPr>
          <a:xfrm>
            <a:off x="3837490" y="538264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7D8C30-862A-4C39-9851-CABA216FD206}"/>
              </a:ext>
            </a:extLst>
          </p:cNvPr>
          <p:cNvCxnSpPr>
            <a:cxnSpLocks/>
          </p:cNvCxnSpPr>
          <p:nvPr/>
        </p:nvCxnSpPr>
        <p:spPr>
          <a:xfrm>
            <a:off x="7815433" y="56112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621B68-7770-420E-A06B-AAA0D85BB3D7}"/>
              </a:ext>
            </a:extLst>
          </p:cNvPr>
          <p:cNvSpPr txBox="1"/>
          <p:nvPr/>
        </p:nvSpPr>
        <p:spPr>
          <a:xfrm>
            <a:off x="623180" y="1310655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관심상품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692F0-F3A8-4EA9-861A-89CF27FCB34D}"/>
              </a:ext>
            </a:extLst>
          </p:cNvPr>
          <p:cNvSpPr txBox="1"/>
          <p:nvPr/>
        </p:nvSpPr>
        <p:spPr>
          <a:xfrm>
            <a:off x="4515891" y="1310655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결제내역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529E7A-D124-4D7C-B4A5-0AAA5619E09A}"/>
              </a:ext>
            </a:extLst>
          </p:cNvPr>
          <p:cNvSpPr txBox="1"/>
          <p:nvPr/>
        </p:nvSpPr>
        <p:spPr>
          <a:xfrm>
            <a:off x="8493834" y="1310655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장바구니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649218-A43E-4EAD-8429-E19DBDF2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2211445"/>
            <a:ext cx="3208907" cy="31508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62AD70-3E4C-4C1A-8E2F-AC1C9541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00" y="2211445"/>
            <a:ext cx="3233599" cy="3162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E60F04-DCC1-4F48-B9A0-73F2F1D6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522" y="2291454"/>
            <a:ext cx="329184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6D1E21C-424D-4F08-B670-CFAA5A7E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5" y="1103115"/>
            <a:ext cx="3632688" cy="33949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61D285-63C4-4CAD-9C2E-D024A32A6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53" y="3248357"/>
            <a:ext cx="3790700" cy="33949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002022-6663-4119-858C-106FB7F46557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EBEE33-5051-4E3F-95D0-BA4FC4993C6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3CBB3A-354B-4814-8190-BD7831930A67}"/>
              </a:ext>
            </a:extLst>
          </p:cNvPr>
          <p:cNvCxnSpPr>
            <a:cxnSpLocks/>
          </p:cNvCxnSpPr>
          <p:nvPr/>
        </p:nvCxnSpPr>
        <p:spPr>
          <a:xfrm>
            <a:off x="6087941" y="58398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E00982-5739-4702-A7E7-C23292E6351B}"/>
              </a:ext>
            </a:extLst>
          </p:cNvPr>
          <p:cNvSpPr txBox="1"/>
          <p:nvPr/>
        </p:nvSpPr>
        <p:spPr>
          <a:xfrm>
            <a:off x="451035" y="764561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해외여행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B45F1-D2EA-4D67-9186-E1BA3613F516}"/>
              </a:ext>
            </a:extLst>
          </p:cNvPr>
          <p:cNvSpPr txBox="1"/>
          <p:nvPr/>
        </p:nvSpPr>
        <p:spPr>
          <a:xfrm>
            <a:off x="6282193" y="764561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국내여행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009AB26-61BF-4AC9-BFDA-E55386EB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39" y="1134984"/>
            <a:ext cx="3533552" cy="33116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244D396-C7E2-4332-AD8F-BC331F2EE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012" y="3248357"/>
            <a:ext cx="3746506" cy="33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50E06-DF56-4B99-83E5-E65334A87028}"/>
              </a:ext>
            </a:extLst>
          </p:cNvPr>
          <p:cNvSpPr txBox="1"/>
          <p:nvPr/>
        </p:nvSpPr>
        <p:spPr>
          <a:xfrm>
            <a:off x="504069" y="1468153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예약하기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B4AB5F-7218-4959-8F4E-0B35FED295C1}"/>
              </a:ext>
            </a:extLst>
          </p:cNvPr>
          <p:cNvCxnSpPr>
            <a:cxnSpLocks/>
          </p:cNvCxnSpPr>
          <p:nvPr/>
        </p:nvCxnSpPr>
        <p:spPr>
          <a:xfrm>
            <a:off x="3837490" y="538264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9A708D-91E8-481A-B9B0-5517EE04453D}"/>
              </a:ext>
            </a:extLst>
          </p:cNvPr>
          <p:cNvSpPr txBox="1"/>
          <p:nvPr/>
        </p:nvSpPr>
        <p:spPr>
          <a:xfrm>
            <a:off x="4336118" y="1478401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결제하기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E9A9F6-DB9A-4061-81AF-B53970E383AB}"/>
              </a:ext>
            </a:extLst>
          </p:cNvPr>
          <p:cNvCxnSpPr>
            <a:cxnSpLocks/>
          </p:cNvCxnSpPr>
          <p:nvPr/>
        </p:nvCxnSpPr>
        <p:spPr>
          <a:xfrm>
            <a:off x="7815433" y="56112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742769-3B72-40DD-9D44-D4DFC49ED9C0}"/>
              </a:ext>
            </a:extLst>
          </p:cNvPr>
          <p:cNvSpPr txBox="1"/>
          <p:nvPr/>
        </p:nvSpPr>
        <p:spPr>
          <a:xfrm>
            <a:off x="8244572" y="1478401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결제완료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E166F8-6C09-4D41-872D-05E8A37B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87" y="2556044"/>
            <a:ext cx="3261645" cy="30110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63E94C-66DC-4A98-851D-FB5AC4A5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29" y="2622435"/>
            <a:ext cx="3191383" cy="3011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674057-7D00-4817-B618-EF6CB9EA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572" y="2532945"/>
            <a:ext cx="3430282" cy="3174692"/>
          </a:xfrm>
          <a:prstGeom prst="rect">
            <a:avLst/>
          </a:prstGeom>
        </p:spPr>
      </p:pic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5C1E1FBE-46A6-4768-B217-0ACE280F0E04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C0860-9C25-4D03-A1F4-A5A9399DCE75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CE559-8C8C-431C-B887-3E5E4F9A3AE5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50E06-DF56-4B99-83E5-E65334A87028}"/>
              </a:ext>
            </a:extLst>
          </p:cNvPr>
          <p:cNvSpPr txBox="1"/>
          <p:nvPr/>
        </p:nvSpPr>
        <p:spPr>
          <a:xfrm>
            <a:off x="1163126" y="1180023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고객센터 문의사항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B4AB5F-7218-4959-8F4E-0B35FED295C1}"/>
              </a:ext>
            </a:extLst>
          </p:cNvPr>
          <p:cNvCxnSpPr>
            <a:cxnSpLocks/>
          </p:cNvCxnSpPr>
          <p:nvPr/>
        </p:nvCxnSpPr>
        <p:spPr>
          <a:xfrm>
            <a:off x="6087941" y="58398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9A708D-91E8-481A-B9B0-5517EE04453D}"/>
              </a:ext>
            </a:extLst>
          </p:cNvPr>
          <p:cNvSpPr txBox="1"/>
          <p:nvPr/>
        </p:nvSpPr>
        <p:spPr>
          <a:xfrm>
            <a:off x="7066592" y="1180023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고객센터 문의사항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B1E376-42EC-4F2F-AEA1-0DB9CA9E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61" y="1854122"/>
            <a:ext cx="4035731" cy="3823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8DC868-5D67-4EE5-8385-66AC5CE2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19" y="1848806"/>
            <a:ext cx="3960602" cy="3823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CB3EC-90CE-4514-AA12-CC095737BE78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B17C5A-58A2-4454-A0CD-AFEAD8AB861B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6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50E06-DF56-4B99-83E5-E65334A87028}"/>
              </a:ext>
            </a:extLst>
          </p:cNvPr>
          <p:cNvSpPr txBox="1"/>
          <p:nvPr/>
        </p:nvSpPr>
        <p:spPr>
          <a:xfrm>
            <a:off x="1163126" y="1180023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메인 페이지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B4AB5F-7218-4959-8F4E-0B35FED295C1}"/>
              </a:ext>
            </a:extLst>
          </p:cNvPr>
          <p:cNvCxnSpPr>
            <a:cxnSpLocks/>
          </p:cNvCxnSpPr>
          <p:nvPr/>
        </p:nvCxnSpPr>
        <p:spPr>
          <a:xfrm>
            <a:off x="6087941" y="58398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9A708D-91E8-481A-B9B0-5517EE04453D}"/>
              </a:ext>
            </a:extLst>
          </p:cNvPr>
          <p:cNvSpPr txBox="1"/>
          <p:nvPr/>
        </p:nvSpPr>
        <p:spPr>
          <a:xfrm>
            <a:off x="7066592" y="1180023"/>
            <a:ext cx="3563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여행 상품 등록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53768B-0B60-4A00-9B82-8C9BB65D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05" y="1952715"/>
            <a:ext cx="4068170" cy="3703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3289A-E320-4829-A18F-7B1F6382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97" y="1952715"/>
            <a:ext cx="3952102" cy="3679543"/>
          </a:xfrm>
          <a:prstGeom prst="rect">
            <a:avLst/>
          </a:prstGeom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385677C-976E-4DAC-83E0-FA9A1975AE03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E05A1-DDBE-4048-BB02-F0841011E7D7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08EB86-1276-487D-A509-3CC0F14B93F6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95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F50E06-DF56-4B99-83E5-E65334A87028}"/>
              </a:ext>
            </a:extLst>
          </p:cNvPr>
          <p:cNvSpPr txBox="1"/>
          <p:nvPr/>
        </p:nvSpPr>
        <p:spPr>
          <a:xfrm>
            <a:off x="1163126" y="1180023"/>
            <a:ext cx="2953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정보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B4AB5F-7218-4959-8F4E-0B35FED295C1}"/>
              </a:ext>
            </a:extLst>
          </p:cNvPr>
          <p:cNvCxnSpPr>
            <a:cxnSpLocks/>
          </p:cNvCxnSpPr>
          <p:nvPr/>
        </p:nvCxnSpPr>
        <p:spPr>
          <a:xfrm>
            <a:off x="6087941" y="583983"/>
            <a:ext cx="16119" cy="6274017"/>
          </a:xfrm>
          <a:prstGeom prst="line">
            <a:avLst/>
          </a:prstGeom>
          <a:ln w="12700">
            <a:solidFill>
              <a:srgbClr val="44546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9A708D-91E8-481A-B9B0-5517EE04453D}"/>
              </a:ext>
            </a:extLst>
          </p:cNvPr>
          <p:cNvSpPr txBox="1"/>
          <p:nvPr/>
        </p:nvSpPr>
        <p:spPr>
          <a:xfrm>
            <a:off x="6907326" y="1180023"/>
            <a:ext cx="447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예약 조회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 여부 관리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A8A346-F044-4700-8C57-E54FFE77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34" y="1952716"/>
            <a:ext cx="4044684" cy="3804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C6E6FB-49EB-48D0-AB16-0FA9C6981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80" y="1952716"/>
            <a:ext cx="4061412" cy="3804564"/>
          </a:xfrm>
          <a:prstGeom prst="rect">
            <a:avLst/>
          </a:prstGeom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835AEDF-562D-4323-B252-6B0603DE26CF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E53FC-80A9-414C-AFCB-CAE84EE2387A}"/>
              </a:ext>
            </a:extLst>
          </p:cNvPr>
          <p:cNvSpPr txBox="1"/>
          <p:nvPr/>
        </p:nvSpPr>
        <p:spPr>
          <a:xfrm>
            <a:off x="322617" y="214651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화면정의서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FA5F22-8336-4DD6-A4A5-CFCDB45E6E1E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5559635" y="583983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 w="9525">
                  <a:noFill/>
                </a:ln>
                <a:solidFill>
                  <a:srgbClr val="736079"/>
                </a:solidFill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272562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B58D008-8D49-4674-B230-F9E8347F1032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B5A8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9EF35-6E66-41B5-86F3-190395741469}"/>
              </a:ext>
            </a:extLst>
          </p:cNvPr>
          <p:cNvSpPr txBox="1"/>
          <p:nvPr/>
        </p:nvSpPr>
        <p:spPr>
          <a:xfrm>
            <a:off x="4886037" y="172215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36079"/>
                </a:solidFill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1</a:t>
            </a:r>
            <a:endParaRPr lang="ko-KR" altLang="en-US" dirty="0">
              <a:solidFill>
                <a:srgbClr val="736079"/>
              </a:solidFill>
              <a:latin typeface="210 수퍼사이즈 Black italic" panose="02020603020101020101" pitchFamily="18" charset="-127"/>
              <a:ea typeface="210 수퍼사이즈 Black italic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8A0F1-8FD2-4663-82B5-EDDCCCCCE822}"/>
              </a:ext>
            </a:extLst>
          </p:cNvPr>
          <p:cNvSpPr txBox="1"/>
          <p:nvPr/>
        </p:nvSpPr>
        <p:spPr>
          <a:xfrm>
            <a:off x="4886037" y="2248507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36079"/>
                </a:solidFill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2</a:t>
            </a:r>
            <a:endParaRPr lang="ko-KR" altLang="en-US" dirty="0">
              <a:solidFill>
                <a:srgbClr val="736079"/>
              </a:solidFill>
              <a:latin typeface="210 수퍼사이즈 Black italic" panose="02020603020101020101" pitchFamily="18" charset="-127"/>
              <a:ea typeface="210 수퍼사이즈 Black italic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20EE9-22AC-4CC4-B586-30CBEC1876D2}"/>
              </a:ext>
            </a:extLst>
          </p:cNvPr>
          <p:cNvSpPr txBox="1"/>
          <p:nvPr/>
        </p:nvSpPr>
        <p:spPr>
          <a:xfrm>
            <a:off x="4886037" y="2774858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36079"/>
                </a:solidFill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3</a:t>
            </a:r>
            <a:endParaRPr lang="ko-KR" altLang="en-US" dirty="0">
              <a:solidFill>
                <a:srgbClr val="736079"/>
              </a:solidFill>
              <a:latin typeface="210 수퍼사이즈 Black italic" panose="02020603020101020101" pitchFamily="18" charset="-127"/>
              <a:ea typeface="210 수퍼사이즈 Black italic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7034F-E717-4ED4-BFE6-1AB0B03D6760}"/>
              </a:ext>
            </a:extLst>
          </p:cNvPr>
          <p:cNvSpPr txBox="1"/>
          <p:nvPr/>
        </p:nvSpPr>
        <p:spPr>
          <a:xfrm>
            <a:off x="4886037" y="3611054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36079"/>
                </a:solidFill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4</a:t>
            </a:r>
            <a:endParaRPr lang="ko-KR" altLang="en-US" dirty="0">
              <a:solidFill>
                <a:srgbClr val="736079"/>
              </a:solidFill>
              <a:latin typeface="210 수퍼사이즈 Black italic" panose="02020603020101020101" pitchFamily="18" charset="-127"/>
              <a:ea typeface="210 수퍼사이즈 Black italic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18A8C-1E89-45DA-8092-555B9365B28C}"/>
              </a:ext>
            </a:extLst>
          </p:cNvPr>
          <p:cNvSpPr txBox="1"/>
          <p:nvPr/>
        </p:nvSpPr>
        <p:spPr>
          <a:xfrm>
            <a:off x="4886037" y="4606819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36079"/>
                </a:solidFill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5</a:t>
            </a:r>
            <a:endParaRPr lang="ko-KR" altLang="en-US" dirty="0">
              <a:solidFill>
                <a:srgbClr val="736079"/>
              </a:solidFill>
              <a:latin typeface="210 수퍼사이즈 Black italic" panose="02020603020101020101" pitchFamily="18" charset="-127"/>
              <a:ea typeface="210 수퍼사이즈 Black italic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7A975-9B05-4B99-A1CA-C29EA9560E39}"/>
              </a:ext>
            </a:extLst>
          </p:cNvPr>
          <p:cNvSpPr txBox="1"/>
          <p:nvPr/>
        </p:nvSpPr>
        <p:spPr>
          <a:xfrm>
            <a:off x="4886037" y="5074050"/>
            <a:ext cx="32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36079"/>
                </a:solidFill>
                <a:latin typeface="210 수퍼사이즈 Black italic" panose="02020603020101020101" pitchFamily="18" charset="-127"/>
                <a:ea typeface="210 수퍼사이즈 Black italic" panose="02020603020101020101" pitchFamily="18" charset="-127"/>
              </a:rPr>
              <a:t>6</a:t>
            </a:r>
            <a:endParaRPr lang="ko-KR" altLang="en-US" dirty="0">
              <a:solidFill>
                <a:srgbClr val="736079"/>
              </a:solidFill>
              <a:latin typeface="210 수퍼사이즈 Black italic" panose="02020603020101020101" pitchFamily="18" charset="-127"/>
              <a:ea typeface="210 수퍼사이즈 Black italic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88524-F198-47EF-B7F8-73C9ED15EFFC}"/>
              </a:ext>
            </a:extLst>
          </p:cNvPr>
          <p:cNvSpPr txBox="1"/>
          <p:nvPr/>
        </p:nvSpPr>
        <p:spPr>
          <a:xfrm>
            <a:off x="5283200" y="178358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팀원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686F6A-787C-45BC-B236-41F26C894199}"/>
              </a:ext>
            </a:extLst>
          </p:cNvPr>
          <p:cNvSpPr txBox="1"/>
          <p:nvPr/>
        </p:nvSpPr>
        <p:spPr>
          <a:xfrm>
            <a:off x="5283199" y="231006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주제 선정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A422E-498D-468D-ACE2-54FC27F2DCD7}"/>
              </a:ext>
            </a:extLst>
          </p:cNvPr>
          <p:cNvSpPr txBox="1"/>
          <p:nvPr/>
        </p:nvSpPr>
        <p:spPr>
          <a:xfrm>
            <a:off x="5283198" y="2836047"/>
            <a:ext cx="12763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기술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공정표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CB534-634D-4F9B-B185-4693A2E80773}"/>
              </a:ext>
            </a:extLst>
          </p:cNvPr>
          <p:cNvSpPr txBox="1"/>
          <p:nvPr/>
        </p:nvSpPr>
        <p:spPr>
          <a:xfrm>
            <a:off x="5283198" y="3672609"/>
            <a:ext cx="15199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설계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- E-R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다이어그램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테이블정의서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화면정의서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EB534E-2F32-44C3-B140-0998DAB8AFF7}"/>
              </a:ext>
            </a:extLst>
          </p:cNvPr>
          <p:cNvSpPr txBox="1"/>
          <p:nvPr/>
        </p:nvSpPr>
        <p:spPr>
          <a:xfrm>
            <a:off x="5283197" y="4668374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시연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211C0-451A-44B7-B5E2-DF416B273061}"/>
              </a:ext>
            </a:extLst>
          </p:cNvPr>
          <p:cNvSpPr txBox="1"/>
          <p:nvPr/>
        </p:nvSpPr>
        <p:spPr>
          <a:xfrm>
            <a:off x="5283196" y="5135605"/>
            <a:ext cx="12137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목표달성도</a:t>
            </a:r>
          </a:p>
        </p:txBody>
      </p:sp>
    </p:spTree>
    <p:extLst>
      <p:ext uri="{BB962C8B-B14F-4D97-AF65-F5344CB8AC3E}">
        <p14:creationId xmlns:p14="http://schemas.microsoft.com/office/powerpoint/2010/main" val="1021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60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502E6-301D-9E41-80D9-A9D1C8DBF50A}"/>
              </a:ext>
            </a:extLst>
          </p:cNvPr>
          <p:cNvSpPr txBox="1"/>
          <p:nvPr/>
        </p:nvSpPr>
        <p:spPr>
          <a:xfrm>
            <a:off x="4537113" y="3105834"/>
            <a:ext cx="311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프로젝트 시연</a:t>
            </a:r>
            <a:endParaRPr kumimoji="1" lang="en-US" altLang="ko-KR" sz="3600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0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홈페이지 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메뉴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B7BBD-B033-9042-AB69-20D4C7136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7" y="907596"/>
            <a:ext cx="7224946" cy="58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 등록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08CE4-2092-524B-B4D8-E252F74A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27" y="907596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2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상품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2F2FCA-49CA-574A-B12E-0254914C2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925779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 등록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20E65-A010-354A-AF6B-588DFE84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907596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9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38661-1CE6-8D49-A4A3-9DB470866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925779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6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가입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8C1103-F89F-3644-B8EF-98395C3D9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925779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5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009EC8-6BC8-C34A-8ADA-F99FDD7E8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96" y="922537"/>
            <a:ext cx="7228967" cy="58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 탈퇴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69ECB-3C39-894F-8D98-69D43390D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907596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3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 찾기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BD9E4-C345-174D-84DC-3C11AF78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02" y="907596"/>
            <a:ext cx="7205755" cy="58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3DBCE2E-D94A-45DE-959B-7C8740C72BEF}"/>
              </a:ext>
            </a:extLst>
          </p:cNvPr>
          <p:cNvSpPr/>
          <p:nvPr/>
        </p:nvSpPr>
        <p:spPr>
          <a:xfrm>
            <a:off x="6040906" y="2114445"/>
            <a:ext cx="5264403" cy="3137585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F6CCB6-F71B-4609-9E82-5DA76FAD07E3}"/>
              </a:ext>
            </a:extLst>
          </p:cNvPr>
          <p:cNvSpPr/>
          <p:nvPr/>
        </p:nvSpPr>
        <p:spPr>
          <a:xfrm>
            <a:off x="5967015" y="2034509"/>
            <a:ext cx="5264403" cy="3137585"/>
          </a:xfrm>
          <a:prstGeom prst="rect">
            <a:avLst/>
          </a:prstGeom>
          <a:solidFill>
            <a:srgbClr val="E8E4E0"/>
          </a:solidFill>
          <a:ln w="25400">
            <a:solidFill>
              <a:srgbClr val="736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7ECE14-D41A-4FE1-A4E6-174E9E949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6" y="1819401"/>
            <a:ext cx="683816" cy="683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팀원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6DCB5DF-998A-4A63-AAC7-34B0D27601A8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8D1CF-930A-44AD-9127-066F929D7709}"/>
              </a:ext>
            </a:extLst>
          </p:cNvPr>
          <p:cNvSpPr txBox="1"/>
          <p:nvPr/>
        </p:nvSpPr>
        <p:spPr>
          <a:xfrm>
            <a:off x="6040905" y="2186751"/>
            <a:ext cx="51633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윤남경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(PM)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테이블정의서 작성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공정표 작성 및 일정 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aws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서버 구축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Git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상품게시판 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Front-End</a:t>
            </a:r>
          </a:p>
          <a:p>
            <a:r>
              <a:rPr lang="ko-KR" altLang="en-US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이승환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(PL)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화면정의서 작성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화면 설계 및 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사혜진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화면정의서 작성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화면 설계 및 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Back-End</a:t>
            </a:r>
          </a:p>
          <a:p>
            <a:r>
              <a:rPr lang="ko-KR" altLang="en-US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김영은</a:t>
            </a:r>
            <a:r>
              <a:rPr lang="en-US" altLang="ko-KR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(PL)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샘플데이터 구성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리뷰게시판 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김미란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작성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Q&amp;A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게시판 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 작성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ko-KR" altLang="en-US" sz="1400" dirty="0">
                <a:solidFill>
                  <a:schemeClr val="bg1"/>
                </a:solidFill>
                <a:highlight>
                  <a:srgbClr val="736079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장은진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개발환경 구성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기반 설계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및 회원가입 담당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 작성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59E2F7-0668-432A-B3F7-81CFF33B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22" y="1770922"/>
            <a:ext cx="3739926" cy="34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3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찾기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2543D6-1A37-7B4D-AEC2-F0427068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892034"/>
            <a:ext cx="7224946" cy="58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84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게시판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B3DFB-5720-E147-B58B-C942C7BD0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7" y="907596"/>
            <a:ext cx="7224946" cy="58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05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시연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4C5F97-02ED-422B-A9B1-E1C62E30BF1C}"/>
              </a:ext>
            </a:extLst>
          </p:cNvPr>
          <p:cNvSpPr txBox="1"/>
          <p:nvPr/>
        </p:nvSpPr>
        <p:spPr>
          <a:xfrm>
            <a:off x="322617" y="583983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문의 게시판 답변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FB265-25F9-284F-A6D6-799464FA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30" y="907596"/>
            <a:ext cx="7247500" cy="58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3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실외, 산, 자연, 하늘이(가) 표시된 사진&#10;&#10;자동 생성된 설명">
            <a:extLst>
              <a:ext uri="{FF2B5EF4-FFF2-40B4-BE49-F238E27FC236}">
                <a16:creationId xmlns:a16="http://schemas.microsoft.com/office/drawing/2014/main" id="{1A1A22AC-45F5-495B-A04D-4AD9C643E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1C4824-31DD-4132-9B47-DCB7E8CF592A}"/>
              </a:ext>
            </a:extLst>
          </p:cNvPr>
          <p:cNvSpPr/>
          <p:nvPr/>
        </p:nvSpPr>
        <p:spPr>
          <a:xfrm>
            <a:off x="-286327" y="-85437"/>
            <a:ext cx="12478327" cy="7028873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50C1B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44EB4E-191B-440B-BCBC-8391CAEEBD1B}"/>
              </a:ext>
            </a:extLst>
          </p:cNvPr>
          <p:cNvSpPr txBox="1"/>
          <p:nvPr/>
        </p:nvSpPr>
        <p:spPr>
          <a:xfrm>
            <a:off x="4349368" y="3075056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 w="15875">
                  <a:solidFill>
                    <a:schemeClr val="bg1"/>
                  </a:solidFill>
                </a:ln>
                <a:solidFill>
                  <a:srgbClr val="353A59"/>
                </a:solidFill>
                <a:latin typeface="210 수퍼사이즈 Black 3D italic" panose="02020603020101020101" pitchFamily="18" charset="-127"/>
                <a:ea typeface="210 수퍼사이즈 Black 3D italic" panose="02020603020101020101" pitchFamily="18" charset="-127"/>
              </a:rPr>
              <a:t>프로젝트 후기</a:t>
            </a:r>
            <a:endParaRPr lang="en-US" altLang="ko-KR" sz="4000" dirty="0">
              <a:ln w="15875">
                <a:solidFill>
                  <a:schemeClr val="bg1"/>
                </a:solidFill>
              </a:ln>
              <a:solidFill>
                <a:srgbClr val="353A59"/>
              </a:solidFill>
              <a:latin typeface="210 수퍼사이즈 Black 3D italic" panose="02020603020101020101" pitchFamily="18" charset="-127"/>
              <a:ea typeface="210 수퍼사이즈 Black 3D italic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23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6033A-58E2-4DF0-AC48-16197D83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27" y="2957761"/>
            <a:ext cx="794405" cy="794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1258E-02F4-3946-916C-FB8DAAE37C54}"/>
              </a:ext>
            </a:extLst>
          </p:cNvPr>
          <p:cNvSpPr txBox="1"/>
          <p:nvPr/>
        </p:nvSpPr>
        <p:spPr>
          <a:xfrm>
            <a:off x="3870787" y="3105834"/>
            <a:ext cx="311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감사합니다</a:t>
            </a:r>
            <a:endParaRPr kumimoji="1" lang="en-US" altLang="ko-KR" sz="3600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43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60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3FB15-FA4B-104F-AC29-628846BD5DA7}"/>
              </a:ext>
            </a:extLst>
          </p:cNvPr>
          <p:cNvSpPr txBox="1"/>
          <p:nvPr/>
        </p:nvSpPr>
        <p:spPr>
          <a:xfrm>
            <a:off x="4537113" y="3105834"/>
            <a:ext cx="311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프로젝트 개요</a:t>
            </a:r>
            <a:endParaRPr kumimoji="1" lang="en-US" altLang="ko-KR" sz="3600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92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17FFC-F3E6-4059-9703-E0005EAAA377}"/>
              </a:ext>
            </a:extLst>
          </p:cNvPr>
          <p:cNvSpPr/>
          <p:nvPr/>
        </p:nvSpPr>
        <p:spPr>
          <a:xfrm>
            <a:off x="1676401" y="2898703"/>
            <a:ext cx="9513454" cy="129284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CDAAE3-CB66-4B85-9898-0716833E1D9F}"/>
              </a:ext>
            </a:extLst>
          </p:cNvPr>
          <p:cNvSpPr/>
          <p:nvPr/>
        </p:nvSpPr>
        <p:spPr>
          <a:xfrm>
            <a:off x="1754910" y="2808180"/>
            <a:ext cx="9513454" cy="1292841"/>
          </a:xfrm>
          <a:prstGeom prst="rect">
            <a:avLst/>
          </a:prstGeom>
          <a:solidFill>
            <a:srgbClr val="E8E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8E4E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B2B047-77DE-415F-8D84-A00BF1B46E7E}"/>
              </a:ext>
            </a:extLst>
          </p:cNvPr>
          <p:cNvSpPr/>
          <p:nvPr/>
        </p:nvSpPr>
        <p:spPr>
          <a:xfrm>
            <a:off x="1373442" y="1165303"/>
            <a:ext cx="8470813" cy="129284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1C141B-6DEF-4D38-B249-10A0C9550F4A}"/>
              </a:ext>
            </a:extLst>
          </p:cNvPr>
          <p:cNvSpPr/>
          <p:nvPr/>
        </p:nvSpPr>
        <p:spPr>
          <a:xfrm>
            <a:off x="1294933" y="1083588"/>
            <a:ext cx="8470813" cy="1292841"/>
          </a:xfrm>
          <a:prstGeom prst="rect">
            <a:avLst/>
          </a:prstGeom>
          <a:solidFill>
            <a:srgbClr val="E8E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주제 선정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6DCB5DF-998A-4A63-AAC7-34B0D27601A8}"/>
              </a:ext>
            </a:extLst>
          </p:cNvPr>
          <p:cNvSpPr/>
          <p:nvPr/>
        </p:nvSpPr>
        <p:spPr>
          <a:xfrm flipH="1">
            <a:off x="3906979" y="6438971"/>
            <a:ext cx="8285017" cy="419029"/>
          </a:xfrm>
          <a:prstGeom prst="rtTriangle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8D1CF-930A-44AD-9127-066F929D7709}"/>
              </a:ext>
            </a:extLst>
          </p:cNvPr>
          <p:cNvSpPr txBox="1"/>
          <p:nvPr/>
        </p:nvSpPr>
        <p:spPr>
          <a:xfrm>
            <a:off x="2426254" y="1199126"/>
            <a:ext cx="6699270" cy="103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Black Han Sans" pitchFamily="2" charset="-127"/>
              </a:rPr>
              <a:t>코로나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인해 제한되었던 이동반경으로 여행은 먼 나라 이야기가 되는 듯 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흘러 코로나 여파는 끝나지 않았지만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입국 시 자가격리 면제 등 규제가 완화되는 방향으로 흘러가고 있어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85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Black Han Sans" pitchFamily="2" charset="-127"/>
              </a:rPr>
              <a:t>여행 수요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많이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Black Han Sans" pitchFamily="2" charset="-127"/>
              </a:rPr>
              <a:t>늘어날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예상됩니다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E92C90-822B-41E8-8EFB-BF5337A8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3" y="1333017"/>
            <a:ext cx="840214" cy="840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2B5C12-14EF-489A-86AD-D4FD86A9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392" y="3033240"/>
            <a:ext cx="840214" cy="840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41E7E3-9145-4903-95E0-A95E3E37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006" y="2886598"/>
            <a:ext cx="447103" cy="4471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44E4CD-C1C4-4AAC-A63E-61FB41E7F9AB}"/>
              </a:ext>
            </a:extLst>
          </p:cNvPr>
          <p:cNvSpPr txBox="1"/>
          <p:nvPr/>
        </p:nvSpPr>
        <p:spPr>
          <a:xfrm>
            <a:off x="2022884" y="3185641"/>
            <a:ext cx="78935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그러나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여행사 사이트를 통해 예약하고 여행을 즐긴다는 것은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Black Han Sans" pitchFamily="2" charset="-127"/>
              </a:rPr>
              <a:t>젊은 층들만의 특권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일지도 모릅니다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많은 여행사 사이트들이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간편함보다는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정보 서비스 전달을 중점으로 사이트를 구축하고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47B6CC-6134-458D-B4C1-1840A498F38D}"/>
              </a:ext>
            </a:extLst>
          </p:cNvPr>
          <p:cNvSpPr/>
          <p:nvPr/>
        </p:nvSpPr>
        <p:spPr>
          <a:xfrm>
            <a:off x="1373442" y="4646524"/>
            <a:ext cx="8470813" cy="129284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85C405-F6B0-4619-9936-A99833903067}"/>
              </a:ext>
            </a:extLst>
          </p:cNvPr>
          <p:cNvSpPr/>
          <p:nvPr/>
        </p:nvSpPr>
        <p:spPr>
          <a:xfrm>
            <a:off x="1294933" y="4564809"/>
            <a:ext cx="8470813" cy="1292841"/>
          </a:xfrm>
          <a:prstGeom prst="rect">
            <a:avLst/>
          </a:prstGeom>
          <a:solidFill>
            <a:srgbClr val="E8E4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FE90D-8B16-4B9C-9441-13F8CFEF0520}"/>
              </a:ext>
            </a:extLst>
          </p:cNvPr>
          <p:cNvSpPr txBox="1"/>
          <p:nvPr/>
        </p:nvSpPr>
        <p:spPr>
          <a:xfrm>
            <a:off x="2426254" y="4897034"/>
            <a:ext cx="74751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Black Han Sans" pitchFamily="2" charset="-127"/>
              </a:rPr>
              <a:t>여행가조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에서는 이러한 단점을 보완하여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보다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Black Han Sans" pitchFamily="2" charset="-127"/>
              </a:rPr>
              <a:t>쉽고 간편한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여행사 사이트를 제공합니다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인터넷에 익숙지 않은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나잇대의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고객들도 얼마든지 여행 상품을 찾아볼 수 있을 것입니다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79DEF7-078B-4562-9B24-16135208A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55" y="4792365"/>
            <a:ext cx="887989" cy="8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개요 </a:t>
            </a:r>
            <a:r>
              <a:rPr lang="en-US" altLang="ko-KR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사용 기술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6CB81FB-E6C3-4B19-88FF-1F80965E2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29918"/>
              </p:ext>
            </p:extLst>
          </p:nvPr>
        </p:nvGraphicFramePr>
        <p:xfrm>
          <a:off x="2015880" y="1479324"/>
          <a:ext cx="8107176" cy="4265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92">
                  <a:extLst>
                    <a:ext uri="{9D8B030D-6E8A-4147-A177-3AD203B41FA5}">
                      <a16:colId xmlns:a16="http://schemas.microsoft.com/office/drawing/2014/main" val="4282890805"/>
                    </a:ext>
                  </a:extLst>
                </a:gridCol>
                <a:gridCol w="2702392">
                  <a:extLst>
                    <a:ext uri="{9D8B030D-6E8A-4147-A177-3AD203B41FA5}">
                      <a16:colId xmlns:a16="http://schemas.microsoft.com/office/drawing/2014/main" val="2708695159"/>
                    </a:ext>
                  </a:extLst>
                </a:gridCol>
                <a:gridCol w="2702392">
                  <a:extLst>
                    <a:ext uri="{9D8B030D-6E8A-4147-A177-3AD203B41FA5}">
                      <a16:colId xmlns:a16="http://schemas.microsoft.com/office/drawing/2014/main" val="2584630363"/>
                    </a:ext>
                  </a:extLst>
                </a:gridCol>
              </a:tblGrid>
              <a:tr h="4914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Front-End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14" marR="91414" marT="45707" marB="45707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94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Back-End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14" marR="91414" marT="45707" marB="457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94A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Tools / API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91414" marR="91414" marT="45707" marB="45707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10656"/>
                  </a:ext>
                </a:extLst>
              </a:tr>
              <a:tr h="140051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14" marR="91414" marT="45707" marB="45707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14" marR="91414" marT="45707" marB="457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14" marR="91414" marT="45707" marB="457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28270"/>
                  </a:ext>
                </a:extLst>
              </a:tr>
              <a:tr h="23730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14" marR="91414" marT="45707" marB="4570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05507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BEB187E-33DF-498E-A4DB-5BB4A631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41" y="2332691"/>
            <a:ext cx="1610244" cy="278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CC35A2-12A9-43B0-8423-806BF126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8" y="2764215"/>
            <a:ext cx="699666" cy="9106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AA94EA-C64B-41D1-828D-8ABEC8BFC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853" y="2520064"/>
            <a:ext cx="889722" cy="11558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1DF555-D22D-4022-B39D-706AF5821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507" y="2563807"/>
            <a:ext cx="898850" cy="11121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18B4D80-13AB-4509-A483-ADDD5C93D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003" y="3804843"/>
            <a:ext cx="889722" cy="10501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D51EA4-DD79-411D-8A85-3100DA0DF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402" y="3815546"/>
            <a:ext cx="1126321" cy="9386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EFDDB7-0EC3-4E61-9B6D-7A7E83120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281" y="2838286"/>
            <a:ext cx="1038833" cy="376653"/>
          </a:xfrm>
          <a:prstGeom prst="rect">
            <a:avLst/>
          </a:prstGeom>
        </p:spPr>
      </p:pic>
      <p:pic>
        <p:nvPicPr>
          <p:cNvPr id="2052" name="Picture 4" descr="톰캣 - 나무위키">
            <a:extLst>
              <a:ext uri="{FF2B5EF4-FFF2-40B4-BE49-F238E27FC236}">
                <a16:creationId xmlns:a16="http://schemas.microsoft.com/office/drawing/2014/main" id="{B27294B0-A32C-41BA-9753-A44C0032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73" y="4907621"/>
            <a:ext cx="2671762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5AD429-3FF7-46C5-A4EB-7D3A4AEA72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281" y="2037854"/>
            <a:ext cx="739661" cy="62239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2EFA17-0E74-4B12-B642-A2AE4C67D9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0175" y="3510634"/>
            <a:ext cx="2192887" cy="813116"/>
          </a:xfrm>
          <a:prstGeom prst="rect">
            <a:avLst/>
          </a:prstGeom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4CADB2B7-68E3-40EC-AB93-DC94E6103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283" y="4429866"/>
            <a:ext cx="2107939" cy="39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C3BD1CD-738F-43E9-BC41-2BFB647FD3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66902" y="5354002"/>
            <a:ext cx="1232700" cy="3264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BC0196-5939-4156-B713-2C06F2D80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5506" y="2838286"/>
            <a:ext cx="1031774" cy="776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19678E-C49A-453A-8951-A2042AADD1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9773" y="2012763"/>
            <a:ext cx="706167" cy="710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06BD0E-BC62-4388-A15A-97C9367626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6383" y="2001836"/>
            <a:ext cx="869238" cy="836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DEF7E5-F603-4E9D-AC2A-7E21049F23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99592" y="4920668"/>
            <a:ext cx="1990725" cy="371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819FBD-5405-482C-9EAA-3E0174F41C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51484" y="2769326"/>
            <a:ext cx="1038833" cy="5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5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B038E4A-59F4-472A-B235-6EA1301A4B4B}"/>
              </a:ext>
            </a:extLst>
          </p:cNvPr>
          <p:cNvSpPr/>
          <p:nvPr/>
        </p:nvSpPr>
        <p:spPr>
          <a:xfrm>
            <a:off x="2126487" y="901014"/>
            <a:ext cx="8179170" cy="5742335"/>
          </a:xfrm>
          <a:prstGeom prst="rect">
            <a:avLst/>
          </a:prstGeom>
          <a:solidFill>
            <a:srgbClr val="D2C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개요 </a:t>
            </a:r>
            <a:r>
              <a:rPr lang="en-US" altLang="ko-KR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</a:t>
            </a:r>
            <a:r>
              <a:rPr lang="ko-KR" altLang="en-US" dirty="0">
                <a:ln w="9525">
                  <a:noFill/>
                </a:ln>
                <a:solidFill>
                  <a:srgbClr val="736079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공정표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736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BBD609-7ED7-44EC-A5FC-1B5A4BA0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15" y="780941"/>
            <a:ext cx="8179170" cy="5742335"/>
          </a:xfrm>
          <a:prstGeom prst="rect">
            <a:avLst/>
          </a:prstGeom>
          <a:ln w="25400">
            <a:solidFill>
              <a:srgbClr val="736079"/>
            </a:solidFill>
          </a:ln>
        </p:spPr>
      </p:pic>
    </p:spTree>
    <p:extLst>
      <p:ext uri="{BB962C8B-B14F-4D97-AF65-F5344CB8AC3E}">
        <p14:creationId xmlns:p14="http://schemas.microsoft.com/office/powerpoint/2010/main" val="13374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06F7E-F2AA-7646-B0B3-9C543E7F0842}"/>
              </a:ext>
            </a:extLst>
          </p:cNvPr>
          <p:cNvSpPr txBox="1"/>
          <p:nvPr/>
        </p:nvSpPr>
        <p:spPr>
          <a:xfrm>
            <a:off x="4537113" y="3105834"/>
            <a:ext cx="311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6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81493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2DE0E-7023-4B11-A6CB-409AD3FEF3D0}"/>
              </a:ext>
            </a:extLst>
          </p:cNvPr>
          <p:cNvSpPr txBox="1"/>
          <p:nvPr/>
        </p:nvSpPr>
        <p:spPr>
          <a:xfrm>
            <a:off x="322617" y="214651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프로젝트 설계 </a:t>
            </a:r>
            <a:r>
              <a:rPr lang="en-US" altLang="ko-KR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- ER</a:t>
            </a:r>
            <a:r>
              <a:rPr lang="ko-KR" altLang="en-US" dirty="0">
                <a:ln w="9525">
                  <a:noFill/>
                </a:ln>
                <a:solidFill>
                  <a:srgbClr val="44546B"/>
                </a:solidFill>
                <a:latin typeface="210 수퍼사이즈 Black 3D" panose="02020603020101020101" pitchFamily="18" charset="-127"/>
                <a:ea typeface="210 수퍼사이즈 Black 3D" panose="02020603020101020101" pitchFamily="18" charset="-127"/>
              </a:rPr>
              <a:t> 다이어그램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AA0B7-FF72-4EF2-BCB1-814625D312E1}"/>
              </a:ext>
            </a:extLst>
          </p:cNvPr>
          <p:cNvSpPr/>
          <p:nvPr/>
        </p:nvSpPr>
        <p:spPr>
          <a:xfrm>
            <a:off x="413238" y="538264"/>
            <a:ext cx="11333285" cy="45719"/>
          </a:xfrm>
          <a:prstGeom prst="rect">
            <a:avLst/>
          </a:prstGeom>
          <a:solidFill>
            <a:srgbClr val="445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8160A0-6CE2-E044-A593-B5459211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47" y="655435"/>
            <a:ext cx="6051244" cy="60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453</Words>
  <Application>Microsoft Macintosh PowerPoint</Application>
  <PresentationFormat>와이드스크린</PresentationFormat>
  <Paragraphs>106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Arial</vt:lpstr>
      <vt:lpstr>에스코어 드림 9 Black</vt:lpstr>
      <vt:lpstr>맑은 고딕</vt:lpstr>
      <vt:lpstr>210 수퍼사이즈 Black italic</vt:lpstr>
      <vt:lpstr>BM Dohyeon</vt:lpstr>
      <vt:lpstr>210 수퍼사이즈 Black 3D italic</vt:lpstr>
      <vt:lpstr>에스코어 드림 3 Light</vt:lpstr>
      <vt:lpstr>210 수퍼사이즈 Black 3D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h7359841@gmail.com</dc:creator>
  <cp:lastModifiedBy>Microsoft Office User</cp:lastModifiedBy>
  <cp:revision>66</cp:revision>
  <dcterms:created xsi:type="dcterms:W3CDTF">2022-03-11T16:16:37Z</dcterms:created>
  <dcterms:modified xsi:type="dcterms:W3CDTF">2022-04-06T21:44:11Z</dcterms:modified>
</cp:coreProperties>
</file>